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/>
    <p:restoredTop sz="94721"/>
  </p:normalViewPr>
  <p:slideViewPr>
    <p:cSldViewPr snapToGrid="0" snapToObjects="1">
      <p:cViewPr varScale="1">
        <p:scale>
          <a:sx n="82" d="100"/>
          <a:sy n="82" d="100"/>
        </p:scale>
        <p:origin x="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E53FA91-4084-6C4A-91A9-E65C4402A6ED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BA0E345-9E36-D642-8271-0F9FBC90D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Video-Based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027668" y="3407396"/>
            <a:ext cx="9755187" cy="550333"/>
          </a:xfrm>
        </p:spPr>
        <p:txBody>
          <a:bodyPr/>
          <a:lstStyle/>
          <a:p>
            <a:r>
              <a:rPr lang="en-US" dirty="0" smtClean="0"/>
              <a:t>#VBQs @</a:t>
            </a:r>
            <a:r>
              <a:rPr lang="en-US" dirty="0" err="1" smtClean="0"/>
              <a:t>MsGrotrian</a:t>
            </a:r>
            <a:endParaRPr lang="en-US" dirty="0" smtClean="0"/>
          </a:p>
          <a:p>
            <a:r>
              <a:rPr lang="en-US" dirty="0" smtClean="0"/>
              <a:t>Kelly Grotrian / East Brunswick High School (NJ)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400243">
            <a:off x="5447529" y="4686195"/>
            <a:ext cx="5319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</a:t>
            </a:r>
            <a:r>
              <a:rPr lang="is-IS" sz="2800" dirty="0" smtClean="0"/>
              <a:t>… what does </a:t>
            </a:r>
            <a:r>
              <a:rPr lang="is-IS" sz="2800" u="sng" dirty="0" smtClean="0"/>
              <a:t>Student Engagement </a:t>
            </a:r>
            <a:r>
              <a:rPr lang="is-IS" sz="2800" dirty="0" smtClean="0"/>
              <a:t>look like in your classroom?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553">
            <a:off x="1407455" y="649018"/>
            <a:ext cx="3446462" cy="34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0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engagement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49731" y="1837765"/>
            <a:ext cx="4669022" cy="326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2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students “in to</a:t>
            </a:r>
            <a:r>
              <a:rPr lang="en-US" smtClean="0"/>
              <a:t>” these days?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75604" y="2063750"/>
            <a:ext cx="4708329" cy="331152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996333" y="3433124"/>
            <a:ext cx="5086350" cy="1942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9366" y="2063750"/>
            <a:ext cx="5123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Technology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Videos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Personal Devices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85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0"/>
            <a:ext cx="8329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Video-Based Questions (#VBQs)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u="sng" dirty="0" smtClean="0"/>
              <a:t>What I use</a:t>
            </a:r>
            <a:r>
              <a:rPr lang="en-US" sz="3600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3600" dirty="0" smtClean="0"/>
              <a:t>Google forms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3400" dirty="0" smtClean="0"/>
              <a:t>Video / Media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3400" i="1" dirty="0" smtClean="0"/>
              <a:t>Internet connection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3600" dirty="0" smtClean="0"/>
              <a:t>Chromebooks/device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sz="3600" dirty="0" smtClean="0"/>
              <a:t>headphones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53" y="1843940"/>
            <a:ext cx="4583352" cy="3531335"/>
          </a:xfrm>
        </p:spPr>
      </p:pic>
    </p:spTree>
    <p:extLst>
      <p:ext uri="{BB962C8B-B14F-4D97-AF65-F5344CB8AC3E}">
        <p14:creationId xmlns:p14="http://schemas.microsoft.com/office/powerpoint/2010/main" val="143849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other tools?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79" y="3311349"/>
            <a:ext cx="2627635" cy="75615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Like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59973" y="1051095"/>
            <a:ext cx="56440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Google Forms is simple. 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EDpuzzle</a:t>
            </a:r>
            <a:r>
              <a:rPr lang="en-US" sz="3200" dirty="0" smtClean="0"/>
              <a:t> is not what I want – it inserts the question directly into the video which could deter students from focusing on the video until the question appears.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0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a video-based question activity together!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624" b="34624"/>
          <a:stretch>
            <a:fillRect/>
          </a:stretch>
        </p:blipFill>
        <p:spPr>
          <a:xfrm>
            <a:off x="687995" y="608307"/>
            <a:ext cx="10392513" cy="319490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If you’re on twitter, I recommend searching #</a:t>
            </a:r>
            <a:r>
              <a:rPr lang="en-US" dirty="0" err="1" smtClean="0"/>
              <a:t>vbqs</a:t>
            </a:r>
            <a:r>
              <a:rPr lang="en-US" dirty="0" smtClean="0"/>
              <a:t> to see what I and others have posted about the project!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63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54</TotalTime>
  <Words>134</Words>
  <Application>Microsoft Macintosh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Impact</vt:lpstr>
      <vt:lpstr>Arial</vt:lpstr>
      <vt:lpstr>Main Event</vt:lpstr>
      <vt:lpstr>Video-Based Questions</vt:lpstr>
      <vt:lpstr>Student engagement</vt:lpstr>
      <vt:lpstr>What are students “in to” these days?</vt:lpstr>
      <vt:lpstr>PowerPoint Presentation</vt:lpstr>
      <vt:lpstr>Video-Based Questions (#VBQs)</vt:lpstr>
      <vt:lpstr>Why not use other tools?</vt:lpstr>
      <vt:lpstr>Let’s make a video-based question activity together!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Based Questions</dc:title>
  <dc:creator>KELLY GROTRIAN</dc:creator>
  <cp:lastModifiedBy>KELLY GROTRIAN</cp:lastModifiedBy>
  <cp:revision>5</cp:revision>
  <dcterms:created xsi:type="dcterms:W3CDTF">2016-11-25T21:23:11Z</dcterms:created>
  <dcterms:modified xsi:type="dcterms:W3CDTF">2016-11-25T22:17:59Z</dcterms:modified>
</cp:coreProperties>
</file>